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5" r:id="rId5"/>
    <p:sldId id="262" r:id="rId6"/>
    <p:sldId id="258" r:id="rId7"/>
    <p:sldId id="259" r:id="rId8"/>
    <p:sldId id="260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4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7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4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58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2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2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8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3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4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6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3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2948B-695B-4067-B8D2-58717281793A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18E2E-E753-4643-A892-9FBB45445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5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B100 APTIV project weekly work progress report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Date – 28/05/2020 To 25/05/2020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326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b="1" dirty="0" smtClean="0"/>
              <a:t>B100  APTIV Project </a:t>
            </a:r>
            <a:r>
              <a:rPr lang="en-US" sz="1800" b="1" dirty="0" err="1" smtClean="0"/>
              <a:t>Siporex</a:t>
            </a:r>
            <a:r>
              <a:rPr lang="en-US" sz="1800" b="1" dirty="0" smtClean="0"/>
              <a:t> block unloading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4668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TBT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518001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Temperature test &amp; Hand Sanitization before start wok at site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5" y="1600200"/>
            <a:ext cx="3477490" cy="452596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766345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Staircase RH &amp; </a:t>
            </a:r>
            <a:r>
              <a:rPr lang="en-US" dirty="0" smtClean="0"/>
              <a:t>LH </a:t>
            </a:r>
            <a:r>
              <a:rPr lang="en-US" dirty="0" smtClean="0"/>
              <a:t>block wall work in progress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855297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Server room &amp; Hub room block wall work start and in progress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303666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Mezzanine floor MQB room flooring tiles work start and in progress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4038600" cy="4419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52600"/>
            <a:ext cx="4038600" cy="4267200"/>
          </a:xfrm>
        </p:spPr>
      </p:pic>
    </p:spTree>
    <p:extLst>
      <p:ext uri="{BB962C8B-B14F-4D97-AF65-F5344CB8AC3E}">
        <p14:creationId xmlns:p14="http://schemas.microsoft.com/office/powerpoint/2010/main" val="1739868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Hub room &amp; Passage flooring tiles work in progress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778161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Hub room &amp; 1</a:t>
            </a:r>
            <a:r>
              <a:rPr lang="en-US" baseline="30000" dirty="0" smtClean="0"/>
              <a:t>st</a:t>
            </a:r>
            <a:r>
              <a:rPr lang="en-US" dirty="0" smtClean="0"/>
              <a:t> floor entry wall work in progress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849018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Ground floor shop floor side block wall work start and in progress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5083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93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B100 APTIV project weekly work progress report </vt:lpstr>
      <vt:lpstr>PowerPoint Presentation</vt:lpstr>
      <vt:lpstr>Site TBT</vt:lpstr>
      <vt:lpstr>Temperature test &amp; Hand Sanitization before start wok at site</vt:lpstr>
      <vt:lpstr>Staircase RH &amp; LH block wall work in progress</vt:lpstr>
      <vt:lpstr>Server room &amp; Hub room block wall work start and in progress</vt:lpstr>
      <vt:lpstr>Mezzanine floor MQB room flooring tiles work start and in progress</vt:lpstr>
      <vt:lpstr>Hub room &amp; Passage flooring tiles work in progress </vt:lpstr>
      <vt:lpstr>Hub room &amp; 1st floor entry wall work in progress</vt:lpstr>
      <vt:lpstr>Ground floor shop floor side block wall work start and in progress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abc</cp:lastModifiedBy>
  <cp:revision>13</cp:revision>
  <dcterms:created xsi:type="dcterms:W3CDTF">2020-05-27T14:19:10Z</dcterms:created>
  <dcterms:modified xsi:type="dcterms:W3CDTF">2020-05-28T14:30:47Z</dcterms:modified>
</cp:coreProperties>
</file>